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B10BB-AE43-F6F5-FF73-241ECF194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5D874-280F-BF7B-4CDB-B70E49592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7A9F5-869D-1855-CB40-299BCF6A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8FBB-60E1-4ED6-B480-3A5ECFA9BB3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B230-C8E4-0A20-4260-4D418E10D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5D2F7-582B-4076-EAE8-4C41BC63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D6F0-A277-41E7-90C9-6234570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4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6E65-5EA0-8697-30FF-7B6A0C8BA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0A81F-331C-E3DF-1DE1-A1CA2DCEC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C0F80-FC50-33CF-6F35-5C985311C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8FBB-60E1-4ED6-B480-3A5ECFA9BB3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53419-D44E-F334-237A-43FF5A710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37341-608D-0539-D6A9-24ADCC08C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D6F0-A277-41E7-90C9-6234570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5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469637-F2A7-8F70-36FD-AD71556DDD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79C842-6C8F-7057-9260-4EBB79EC4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20527-D3A2-1141-24E0-EE832EDB9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8FBB-60E1-4ED6-B480-3A5ECFA9BB3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35E29-CD2B-876D-90EC-1C6DEC1B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F0E1F-1C40-7966-D6AE-3A53E90EF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D6F0-A277-41E7-90C9-6234570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5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8DD22-FD6F-4021-80E9-1A639C8E7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8F071-293C-C2EC-95D5-A7ED90606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10A3D-BF5F-6AFA-0940-09C8C29D7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8FBB-60E1-4ED6-B480-3A5ECFA9BB3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39EFE-7F8B-0680-C9E4-5560781F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56274-294F-2248-07DB-AD2F4DC02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D6F0-A277-41E7-90C9-6234570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2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16CB-5E92-C5B2-90A8-3F6F49788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D7933-1D51-6336-EF7C-4B3E493C6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20EEE-F4DD-20AB-84FB-24216436D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8FBB-60E1-4ED6-B480-3A5ECFA9BB3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EF111-BF09-6622-9A65-1A5EAAAF6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26FB8-8B7F-238A-BE7E-CAB5D63F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D6F0-A277-41E7-90C9-6234570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2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0922E-5047-5141-EF93-8D04BE5E6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BF6FB-1B23-0A96-A218-8213D3B001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764A8-890C-8E48-A5D9-A97736690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51DEF-A34A-7143-3B01-E9BB3DAC6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8FBB-60E1-4ED6-B480-3A5ECFA9BB3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7A127-D05B-F5F2-A602-11BDF2A9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DBDED-CD89-4DC9-8B35-005A60BC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D6F0-A277-41E7-90C9-6234570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8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25923-DBF3-437A-B223-83AEA0A30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AC065-2130-7BBA-6C1E-2106EE3FB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904C1-3F96-0E0B-4E38-905D3EE0F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5F32C6-DE80-3CB8-A7E4-A06B5D606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64BBCD-6F82-5E9F-E286-2091AD8A0A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D8C0D-EAC3-0408-84A7-E7DE29C2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8FBB-60E1-4ED6-B480-3A5ECFA9BB3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F3C97F-531D-68DA-8B5D-9B35EC02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0528AA-AF06-C2F3-16C1-F7FC21BB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D6F0-A277-41E7-90C9-6234570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7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99D47-B48F-43C4-7D85-BF35361D1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57FFFA-AAFB-166C-3E98-1C148A2C1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8FBB-60E1-4ED6-B480-3A5ECFA9BB3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37E33-9C32-9738-EA4F-E3984CEE0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E51DC8-0911-0D1F-D500-E7C900D3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D6F0-A277-41E7-90C9-6234570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6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A0E990-6A18-A8B5-7F4D-340F1693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8FBB-60E1-4ED6-B480-3A5ECFA9BB3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63DDCE-5EF8-62FC-6710-7D84A4580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F675E-C75C-8754-1B12-773DE0BBB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D6F0-A277-41E7-90C9-6234570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AEA7-673E-5521-91C7-1E3411186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95F1C-3C77-B0AF-F18B-0831FDD81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5534A-99E1-BA2F-08D8-E8D12F2B1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9E9AA-8305-057B-4078-EF865E158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8FBB-60E1-4ED6-B480-3A5ECFA9BB3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0841D-2AEE-F3D8-5A93-05BDF812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92E08-FC3B-29C6-75D3-5BF20BBDF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D6F0-A277-41E7-90C9-6234570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8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9959-08F5-5EEF-8629-C6FA8576F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51AEEC-8DF3-2CFC-87AD-F217B6E6E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3695F-4091-C1F0-44A7-B490E65D9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117B8-E0F8-656D-4016-D909E02C1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8FBB-60E1-4ED6-B480-3A5ECFA9BB3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37E01-9295-E69B-C958-AAB09E39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DDFB3-46B7-CA56-329B-173C54A3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D6F0-A277-41E7-90C9-6234570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9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F0C5D0-9FDB-46E7-E6B5-6B2E1DB10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03794-D5FC-AF32-3E8A-72F89CE0C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6E3A3-316A-8694-79DF-DE0DF1425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D8FBB-60E1-4ED6-B480-3A5ECFA9BB3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B1BBC-66D4-384E-86FA-4E2402E18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B41A4-CB48-F1DB-CF44-5884D2312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D6F0-A277-41E7-90C9-6234570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3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B6B5F-3525-19C4-E467-F2357949A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3D0E985B-9261-E36F-F6EE-6E912EF568B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332892" y="4064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5A2DAD9-0265-8A70-8F23-7DBB1396A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3761" y="3236120"/>
            <a:ext cx="9144000" cy="1655762"/>
          </a:xfrm>
        </p:spPr>
        <p:txBody>
          <a:bodyPr/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2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7D207F-8E66-67C4-19E2-904B327FF7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E63133-6B58-1E17-7CF5-875B552CF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9941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3F88F894-6E67-E603-3204-C3621FDA46A0}"/>
              </a:ext>
            </a:extLst>
          </p:cNvPr>
          <p:cNvSpPr txBox="1">
            <a:spLocks/>
          </p:cNvSpPr>
          <p:nvPr/>
        </p:nvSpPr>
        <p:spPr>
          <a:xfrm>
            <a:off x="3175041" y="1734270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</p:txBody>
      </p:sp>
    </p:spTree>
    <p:extLst>
      <p:ext uri="{BB962C8B-B14F-4D97-AF65-F5344CB8AC3E}">
        <p14:creationId xmlns:p14="http://schemas.microsoft.com/office/powerpoint/2010/main" val="421099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2024-03-05T10:11:58Z</dcterms:created>
  <dcterms:modified xsi:type="dcterms:W3CDTF">2024-03-05T10:12:28Z</dcterms:modified>
</cp:coreProperties>
</file>