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112A-805C-44F1-B2AD-E635A441DAD4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F93-AC89-4B5F-8E64-1AF68D1C5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67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112A-805C-44F1-B2AD-E635A441DAD4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F93-AC89-4B5F-8E64-1AF68D1C5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0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112A-805C-44F1-B2AD-E635A441DAD4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F93-AC89-4B5F-8E64-1AF68D1C5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95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112A-805C-44F1-B2AD-E635A441DAD4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F93-AC89-4B5F-8E64-1AF68D1C5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3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112A-805C-44F1-B2AD-E635A441DAD4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F93-AC89-4B5F-8E64-1AF68D1C5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1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112A-805C-44F1-B2AD-E635A441DAD4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F93-AC89-4B5F-8E64-1AF68D1C5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112A-805C-44F1-B2AD-E635A441DAD4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F93-AC89-4B5F-8E64-1AF68D1C5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4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112A-805C-44F1-B2AD-E635A441DAD4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F93-AC89-4B5F-8E64-1AF68D1C5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3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112A-805C-44F1-B2AD-E635A441DAD4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F93-AC89-4B5F-8E64-1AF68D1C5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112A-805C-44F1-B2AD-E635A441DAD4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F93-AC89-4B5F-8E64-1AF68D1C5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59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112A-805C-44F1-B2AD-E635A441DAD4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F93-AC89-4B5F-8E64-1AF68D1C5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26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9112A-805C-44F1-B2AD-E635A441DAD4}" type="datetimeFigureOut">
              <a:rPr lang="en-US" smtClean="0"/>
              <a:t>2023-08-13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3AF93-AC89-4B5F-8E64-1AF68D1C5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4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58" y="295537"/>
            <a:ext cx="10058400" cy="1032309"/>
          </a:xfrm>
          <a:prstGeom prst="rect">
            <a:avLst/>
          </a:prstGeom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C7C6349F-C485-C9C2-D1C8-2D68C547A7B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726058" y="13404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 smtClean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530867" y="3242442"/>
            <a:ext cx="9144000" cy="1655762"/>
          </a:xfrm>
        </p:spPr>
        <p:txBody>
          <a:bodyPr/>
          <a:lstStyle/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 smtClean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 smtClean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 smtClean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 smtClean="0">
              <a:cs typeface="B Nazanin" panose="00000400000000000000" pitchFamily="2" charset="-78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453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58" y="295537"/>
            <a:ext cx="10058400" cy="1032309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175041" y="1734270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 smtClean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 smtClean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 smtClean="0">
                <a:cs typeface="B Nazanin" panose="00000400000000000000" pitchFamily="2" charset="-78"/>
              </a:rPr>
              <a:t>تعداد اسلایدها بهتر است بین 15 تا 20 باشد.</a:t>
            </a:r>
          </a:p>
        </p:txBody>
      </p:sp>
    </p:spTree>
    <p:extLst>
      <p:ext uri="{BB962C8B-B14F-4D97-AF65-F5344CB8AC3E}">
        <p14:creationId xmlns:p14="http://schemas.microsoft.com/office/powerpoint/2010/main" val="3330383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برای درج عنوان مقاله کلیک کنید.</dc:title>
  <dc:creator>PC-1</dc:creator>
  <cp:lastModifiedBy>PC-1</cp:lastModifiedBy>
  <cp:revision>1</cp:revision>
  <dcterms:created xsi:type="dcterms:W3CDTF">2023-08-13T06:50:07Z</dcterms:created>
  <dcterms:modified xsi:type="dcterms:W3CDTF">2023-08-13T06:50:17Z</dcterms:modified>
</cp:coreProperties>
</file>